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285860"/>
            <a:ext cx="8229600" cy="164307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Презентация </a:t>
            </a:r>
            <a:br>
              <a:rPr lang="ru-RU" sz="3200" dirty="0" smtClean="0"/>
            </a:br>
            <a:r>
              <a:rPr lang="ru-RU" sz="3200" dirty="0" smtClean="0"/>
              <a:t>основной общеобразовательной программы МБДОУ «Детский сад №162»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857628"/>
            <a:ext cx="6400800" cy="94297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основной общеобразовательной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Основная  общеобразовательная программа  дошкольного образования (далее программа) предназначена для детей от 1 года до 7 лет и направлена на решение следующих задач:</a:t>
            </a:r>
          </a:p>
          <a:p>
            <a:r>
              <a:rPr lang="ru-RU" dirty="0" smtClean="0"/>
              <a:t>	- охраны и укрепления физического и психического  здоровья детей, в том числе их эмоционального благополучия;</a:t>
            </a:r>
          </a:p>
          <a:p>
            <a:r>
              <a:rPr lang="ru-RU" dirty="0" smtClean="0"/>
              <a:t>	- 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r>
              <a:rPr lang="ru-RU" dirty="0" smtClean="0"/>
              <a:t>-  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</a:p>
          <a:p>
            <a:r>
              <a:rPr lang="ru-RU" dirty="0" smtClean="0"/>
              <a:t>-  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-  объединения обучения и воспитания в целостный образовательный процесс на основе духовно-нравственных и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ценностей и принятых в обществе правил и норм поведения в интересах человека, семьи, общества;</a:t>
            </a:r>
          </a:p>
          <a:p>
            <a:r>
              <a:rPr lang="ru-RU" dirty="0" smtClean="0"/>
              <a:t>-  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</a:p>
          <a:p>
            <a:r>
              <a:rPr lang="ru-RU" dirty="0" smtClean="0"/>
              <a:t>-  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</a:p>
          <a:p>
            <a:r>
              <a:rPr lang="ru-RU" dirty="0" smtClean="0"/>
              <a:t>-  формирования </a:t>
            </a:r>
            <a:r>
              <a:rPr lang="ru-RU" dirty="0" err="1" smtClean="0"/>
              <a:t>социокультурной</a:t>
            </a:r>
            <a:r>
              <a:rPr lang="ru-RU" dirty="0" smtClean="0"/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r>
              <a:rPr lang="ru-RU" dirty="0" smtClean="0"/>
              <a:t>-  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Возрастные категории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Программа рассчитана на детей с 1 года до 7 лет</a:t>
            </a:r>
          </a:p>
          <a:p>
            <a:r>
              <a:rPr lang="ru-RU" dirty="0" smtClean="0"/>
              <a:t>Ранний возраст ( 1 до 3 лет)</a:t>
            </a:r>
          </a:p>
          <a:p>
            <a:r>
              <a:rPr lang="ru-RU" dirty="0" smtClean="0"/>
              <a:t>Дошкольный возраст (3 до 7 лет)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Образовательные области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Социально-коммуникативное развитие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Познавательное развитие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Речевое развитие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Художественно-эстетическое развитие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Физическое развитие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Используемые примерные программы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«Примерная основная общеобразовательная программа дошкольного образования» одобрена решением федерального учебно-методического объединения по общему развитию от 20 мая 2015 г № 2/15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Образовательная программа дошкольного образования «От рождения до школы» под редакцией  Н.Е. </a:t>
            </a:r>
            <a:r>
              <a:rPr lang="ru-RU" dirty="0" err="1" smtClean="0"/>
              <a:t>Вераксы</a:t>
            </a:r>
            <a:r>
              <a:rPr lang="ru-RU" dirty="0" smtClean="0"/>
              <a:t>, Т.С.Комаровой, М.А.Васильевой</a:t>
            </a:r>
            <a:endParaRPr lang="ru-RU" dirty="0" smtClean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Взаимодействие педагогического коллектива  с семьями воспитанников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Родительские собрания</a:t>
            </a:r>
          </a:p>
          <a:p>
            <a:r>
              <a:rPr lang="ru-RU" dirty="0" smtClean="0"/>
              <a:t>Консультации, беседы, наглядная информация</a:t>
            </a:r>
          </a:p>
          <a:p>
            <a:r>
              <a:rPr lang="ru-RU" dirty="0" smtClean="0"/>
              <a:t>Мастер-классы</a:t>
            </a:r>
          </a:p>
          <a:p>
            <a:r>
              <a:rPr lang="ru-RU" dirty="0" smtClean="0"/>
              <a:t> Семейный  клуб «Гармония»</a:t>
            </a:r>
          </a:p>
          <a:p>
            <a:r>
              <a:rPr lang="ru-RU" dirty="0" smtClean="0"/>
              <a:t>Проектная деятельность</a:t>
            </a:r>
          </a:p>
          <a:p>
            <a:r>
              <a:rPr lang="ru-RU" dirty="0" smtClean="0"/>
              <a:t>Вовлечение в образовательную деятельность (участие в утренниках, постройка снежных городков, помощь в изготовлении пособий и </a:t>
            </a:r>
            <a:r>
              <a:rPr lang="ru-RU" dirty="0" err="1" smtClean="0"/>
              <a:t>др</a:t>
            </a:r>
            <a:r>
              <a:rPr lang="ru-RU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300</Words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 основной общеобразовательной программы МБДОУ «Детский сад №162»</vt:lpstr>
      <vt:lpstr>Задачи основной общеобразовательной программы</vt:lpstr>
      <vt:lpstr>Слайд 3</vt:lpstr>
      <vt:lpstr>Возрастные категории детей</vt:lpstr>
      <vt:lpstr>Образовательные области</vt:lpstr>
      <vt:lpstr>Используемые примерные программы </vt:lpstr>
      <vt:lpstr>Взаимодействие педагогического коллектива  с семьями воспитанников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основной общеобразовательной программы МБДОУ «Детский сад №162»</dc:title>
  <dc:creator>Детский сад</dc:creator>
  <cp:lastModifiedBy>Детский сад</cp:lastModifiedBy>
  <cp:revision>6</cp:revision>
  <dcterms:created xsi:type="dcterms:W3CDTF">2014-05-19T06:47:02Z</dcterms:created>
  <dcterms:modified xsi:type="dcterms:W3CDTF">2016-01-27T03:49:02Z</dcterms:modified>
</cp:coreProperties>
</file>